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3" r:id="rId5"/>
    <p:sldId id="272" r:id="rId6"/>
    <p:sldId id="271" r:id="rId7"/>
    <p:sldId id="270" r:id="rId8"/>
    <p:sldId id="269" r:id="rId9"/>
    <p:sldId id="268" r:id="rId10"/>
    <p:sldId id="267" r:id="rId11"/>
    <p:sldId id="266" r:id="rId12"/>
    <p:sldId id="265" r:id="rId13"/>
    <p:sldId id="264" r:id="rId14"/>
    <p:sldId id="263" r:id="rId15"/>
    <p:sldId id="262" r:id="rId16"/>
    <p:sldId id="261" r:id="rId17"/>
    <p:sldId id="260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ED7E05-4532-4EC0-9C8D-4B6C55B48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7199376" cy="7199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944820-FDD9-47B8-9D30-B56C49756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DE0EA0-A0A2-4F90-9B76-D8CA4CBE91EC}"/>
              </a:ext>
            </a:extLst>
          </p:cNvPr>
          <p:cNvSpPr txBox="1"/>
          <p:nvPr/>
        </p:nvSpPr>
        <p:spPr>
          <a:xfrm>
            <a:off x="200722" y="6508022"/>
            <a:ext cx="6741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i="0" u="none" strike="noStrike" baseline="0">
                <a:latin typeface="+mn-ea"/>
              </a:rPr>
              <a:t> El Marto               Chisanga Mukuka      Christian Mokuba</a:t>
            </a:r>
            <a:endParaRPr lang="zh-CN" altLang="en-US" sz="200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C1A34B-6131-480C-9F23-A5BF87D3BF76}"/>
              </a:ext>
            </a:extLst>
          </p:cNvPr>
          <p:cNvSpPr txBox="1"/>
          <p:nvPr/>
        </p:nvSpPr>
        <p:spPr>
          <a:xfrm>
            <a:off x="2068316" y="412595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0" i="0" u="none" strike="noStrike" baseline="0">
                <a:latin typeface="+mn-ea"/>
              </a:rPr>
              <a:t>忙碌的一天</a:t>
            </a:r>
          </a:p>
        </p:txBody>
      </p:sp>
    </p:spTree>
    <p:extLst>
      <p:ext uri="{BB962C8B-B14F-4D97-AF65-F5344CB8AC3E}">
        <p14:creationId xmlns:p14="http://schemas.microsoft.com/office/powerpoint/2010/main" val="49715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04E862-F7BA-4F21-8CFA-32741B212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D3BFCA-DCB1-4264-8013-4E70914B3C53}"/>
              </a:ext>
            </a:extLst>
          </p:cNvPr>
          <p:cNvSpPr txBox="1"/>
          <p:nvPr/>
        </p:nvSpPr>
        <p:spPr>
          <a:xfrm>
            <a:off x="3657600" y="2499349"/>
            <a:ext cx="3538537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妈妈试了一些鞋子，</a:t>
            </a:r>
            <a:r>
              <a:rPr lang="zh-CN" altLang="en-US" sz="2400">
                <a:latin typeface="+mn-ea"/>
              </a:rPr>
              <a:t>红色的和绿色的、高领的和低领的。</a:t>
            </a:r>
            <a:endParaRPr lang="zh-CN" altLang="en-US" sz="2400" b="0" i="0" u="none" strike="noStrike" baseline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450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C06590-B50A-4B00-8316-01345479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59ED2C-7F7B-4ADE-87AC-452CD5E0734A}"/>
              </a:ext>
            </a:extLst>
          </p:cNvPr>
          <p:cNvSpPr txBox="1"/>
          <p:nvPr/>
        </p:nvSpPr>
        <p:spPr>
          <a:xfrm>
            <a:off x="5642516" y="568713"/>
            <a:ext cx="147187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>
                <a:latin typeface="+mn-ea"/>
              </a:rPr>
              <a:t>Bonjour!</a:t>
            </a:r>
            <a:endParaRPr lang="zh-CN" altLang="en-US" sz="2400" b="0" i="0" u="none" strike="noStrike" baseline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16A63C-C549-4538-BD08-202D8D77C2E1}"/>
              </a:ext>
            </a:extLst>
          </p:cNvPr>
          <p:cNvSpPr txBox="1"/>
          <p:nvPr/>
        </p:nvSpPr>
        <p:spPr>
          <a:xfrm>
            <a:off x="8619893" y="278088"/>
            <a:ext cx="79060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>
                <a:latin typeface="+mn-ea"/>
              </a:rPr>
              <a:t>Ola!</a:t>
            </a:r>
            <a:endParaRPr lang="zh-CN" altLang="en-US" sz="2400" b="0" i="0" u="none" strike="noStrike" baseline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2A13-1F64-435A-875C-EC1936E6BC6C}"/>
              </a:ext>
            </a:extLst>
          </p:cNvPr>
          <p:cNvSpPr txBox="1"/>
          <p:nvPr/>
        </p:nvSpPr>
        <p:spPr>
          <a:xfrm>
            <a:off x="9410494" y="2408663"/>
            <a:ext cx="130997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0" i="0" u="none" strike="noStrike" baseline="0">
                <a:latin typeface="+mn-ea"/>
              </a:rPr>
              <a:t>Jambo!</a:t>
            </a:r>
            <a:endParaRPr lang="zh-CN" altLang="en-US" sz="2400" b="0" i="0" u="none" strike="noStrike" baseline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899EBA-203A-44CA-AF15-0DE57715E31F}"/>
              </a:ext>
            </a:extLst>
          </p:cNvPr>
          <p:cNvSpPr txBox="1"/>
          <p:nvPr/>
        </p:nvSpPr>
        <p:spPr>
          <a:xfrm>
            <a:off x="4427034" y="3309825"/>
            <a:ext cx="1107996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你好！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96FABF-C2B1-4678-B819-A0AFE5BF47F9}"/>
              </a:ext>
            </a:extLst>
          </p:cNvPr>
          <p:cNvSpPr txBox="1"/>
          <p:nvPr/>
        </p:nvSpPr>
        <p:spPr>
          <a:xfrm>
            <a:off x="312235" y="5285677"/>
            <a:ext cx="3088888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0" i="0" u="none" strike="noStrike" baseline="0">
                <a:solidFill>
                  <a:schemeClr val="bg1">
                    <a:lumMod val="65000"/>
                  </a:schemeClr>
                </a:solidFill>
                <a:latin typeface="+mn-ea"/>
              </a:rPr>
              <a:t>*Bonjour</a:t>
            </a:r>
            <a:r>
              <a:rPr lang="zh-CN" altLang="en-US" sz="1800" b="0" i="0" u="none" strike="noStrike" baseline="0">
                <a:solidFill>
                  <a:schemeClr val="bg1">
                    <a:lumMod val="65000"/>
                  </a:schemeClr>
                </a:solidFill>
                <a:latin typeface="+mn-ea"/>
              </a:rPr>
              <a:t>（法语）、</a:t>
            </a:r>
            <a:r>
              <a:rPr lang="en-US" altLang="zh-CN" sz="1800" b="0" i="0" u="none" strike="noStrike" baseline="0">
                <a:solidFill>
                  <a:schemeClr val="bg1">
                    <a:lumMod val="65000"/>
                  </a:schemeClr>
                </a:solidFill>
                <a:latin typeface="+mn-ea"/>
              </a:rPr>
              <a:t>Ola</a:t>
            </a:r>
            <a:r>
              <a:rPr lang="zh-CN" altLang="en-US" sz="1800" b="0" i="0" u="none" strike="noStrike" baseline="0">
                <a:solidFill>
                  <a:schemeClr val="bg1">
                    <a:lumMod val="65000"/>
                  </a:schemeClr>
                </a:solidFill>
                <a:latin typeface="+mn-ea"/>
              </a:rPr>
              <a:t>（西班牙语）、</a:t>
            </a:r>
            <a:r>
              <a:rPr lang="en-US" altLang="zh-CN" sz="1800" b="0" i="0" u="none" strike="noStrike" baseline="0">
                <a:solidFill>
                  <a:schemeClr val="bg1">
                    <a:lumMod val="65000"/>
                  </a:schemeClr>
                </a:solidFill>
                <a:latin typeface="+mn-ea"/>
              </a:rPr>
              <a:t>Jambo</a:t>
            </a:r>
            <a:r>
              <a:rPr lang="zh-CN" altLang="en-US" sz="1800" b="0" i="0" u="none" strike="noStrike" baseline="0">
                <a:solidFill>
                  <a:schemeClr val="bg1">
                    <a:lumMod val="65000"/>
                  </a:schemeClr>
                </a:solidFill>
                <a:latin typeface="+mn-ea"/>
              </a:rPr>
              <a:t>（东非）都是你好的意思。</a:t>
            </a:r>
          </a:p>
        </p:txBody>
      </p:sp>
    </p:spTree>
    <p:extLst>
      <p:ext uri="{BB962C8B-B14F-4D97-AF65-F5344CB8AC3E}">
        <p14:creationId xmlns:p14="http://schemas.microsoft.com/office/powerpoint/2010/main" val="120834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B3BFB7-D963-4A7C-B2E3-3CF6ABD89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54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807B94-1A4C-4F5C-B62D-0E179175C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CBB7C6-F56F-49D2-9169-FD14EE9FD902}"/>
              </a:ext>
            </a:extLst>
          </p:cNvPr>
          <p:cNvSpPr txBox="1"/>
          <p:nvPr/>
        </p:nvSpPr>
        <p:spPr>
          <a:xfrm rot="10800000" flipV="1">
            <a:off x="8634715" y="2755827"/>
            <a:ext cx="4433103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在一家大商店里，我们买的</a:t>
            </a:r>
            <a:r>
              <a:rPr lang="zh-CN" altLang="en-US" sz="2400">
                <a:latin typeface="+mn-ea"/>
              </a:rPr>
              <a:t>食物装满了</a:t>
            </a:r>
            <a:r>
              <a:rPr lang="zh-CN" altLang="en-US" sz="2400" b="0" i="0" u="none" strike="noStrike" baseline="0">
                <a:latin typeface="+mn-ea"/>
              </a:rPr>
              <a:t>手推车。有谷物和水果，还有面粉和果汁。</a:t>
            </a:r>
          </a:p>
        </p:txBody>
      </p:sp>
    </p:spTree>
    <p:extLst>
      <p:ext uri="{BB962C8B-B14F-4D97-AF65-F5344CB8AC3E}">
        <p14:creationId xmlns:p14="http://schemas.microsoft.com/office/powerpoint/2010/main" val="167346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ED0F86-8C52-4745-AD05-569E785EE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3F184F-BE18-48B2-AA3B-EE71EFBD6DA3}"/>
              </a:ext>
            </a:extLst>
          </p:cNvPr>
          <p:cNvSpPr txBox="1"/>
          <p:nvPr/>
        </p:nvSpPr>
        <p:spPr>
          <a:xfrm>
            <a:off x="8741709" y="2478828"/>
            <a:ext cx="4198787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妈妈带我看了玩具，然后让我自己选！</a:t>
            </a:r>
            <a:r>
              <a:rPr lang="zh-CN" altLang="en-US" sz="2400">
                <a:latin typeface="+mn-ea"/>
              </a:rPr>
              <a:t>有的玩具毛茸茸，有的玩具圆圆的，有的玩具吵吵的，有的玩具跑得快。</a:t>
            </a:r>
            <a:endParaRPr lang="zh-CN" altLang="en-US" sz="2400" b="0" i="0" u="none" strike="noStrike" baseline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200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7010E3-7B41-439A-9864-64E855BEC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A734C3-05F8-4D00-B998-2EFE492B163D}"/>
              </a:ext>
            </a:extLst>
          </p:cNvPr>
          <p:cNvSpPr txBox="1"/>
          <p:nvPr/>
        </p:nvSpPr>
        <p:spPr>
          <a:xfrm>
            <a:off x="8979696" y="2755827"/>
            <a:ext cx="3933416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今天我们买了很多东西，一大包食物和一大包衣服，</a:t>
            </a:r>
            <a:r>
              <a:rPr lang="zh-CN" altLang="en-US" sz="2400">
                <a:latin typeface="+mn-ea"/>
              </a:rPr>
              <a:t>一些鞋子，还有一些零食。</a:t>
            </a:r>
            <a:endParaRPr lang="zh-CN" altLang="en-US" sz="2400" b="0" i="0" u="none" strike="noStrike" baseline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0409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D17192-21DA-4C15-BAA0-1627492E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5CEA77-C973-42F4-ACED-F209446680B5}"/>
              </a:ext>
            </a:extLst>
          </p:cNvPr>
          <p:cNvSpPr txBox="1"/>
          <p:nvPr/>
        </p:nvSpPr>
        <p:spPr>
          <a:xfrm>
            <a:off x="8939043" y="5104718"/>
            <a:ext cx="4371843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回家后，在我们安静的房子里，我拿出妈妈为我买的特别礼物！</a:t>
            </a:r>
          </a:p>
        </p:txBody>
      </p:sp>
    </p:spTree>
    <p:extLst>
      <p:ext uri="{BB962C8B-B14F-4D97-AF65-F5344CB8AC3E}">
        <p14:creationId xmlns:p14="http://schemas.microsoft.com/office/powerpoint/2010/main" val="1853994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FF9606-0FCE-4533-97EC-329AF25B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4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D8E9DD-96CE-42A9-B398-32E5C0D13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EF8B89-D8FE-4098-B0D7-D0AD00A17A23}"/>
              </a:ext>
            </a:extLst>
          </p:cNvPr>
          <p:cNvSpPr txBox="1"/>
          <p:nvPr/>
        </p:nvSpPr>
        <p:spPr>
          <a:xfrm>
            <a:off x="9292849" y="60216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0" i="0" u="none" strike="noStrike" baseline="0">
                <a:latin typeface="+mn-ea"/>
              </a:rPr>
              <a:t>忙碌的一天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0E8EF4-AAAB-4449-B420-F9B3698B85DC}"/>
              </a:ext>
            </a:extLst>
          </p:cNvPr>
          <p:cNvSpPr txBox="1"/>
          <p:nvPr/>
        </p:nvSpPr>
        <p:spPr>
          <a:xfrm>
            <a:off x="9934049" y="2062975"/>
            <a:ext cx="1723549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43445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4AF59672-3DE2-44F7-8AFF-3A0A868E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5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2416BC-037F-47CA-A97D-3BEEDC7A5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F7EF63-5291-4140-93A5-67567734A9D8}"/>
              </a:ext>
            </a:extLst>
          </p:cNvPr>
          <p:cNvSpPr txBox="1"/>
          <p:nvPr/>
        </p:nvSpPr>
        <p:spPr>
          <a:xfrm>
            <a:off x="9338911" y="367990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0" i="0" u="none" strike="noStrike" baseline="0">
                <a:latin typeface="+mn-ea"/>
              </a:rPr>
              <a:t>忙碌的一天</a:t>
            </a:r>
          </a:p>
        </p:txBody>
      </p:sp>
    </p:spTree>
    <p:extLst>
      <p:ext uri="{BB962C8B-B14F-4D97-AF65-F5344CB8AC3E}">
        <p14:creationId xmlns:p14="http://schemas.microsoft.com/office/powerpoint/2010/main" val="221389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74E9D6-0BBB-4858-958A-0E36BF4C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5FF3F9-27E3-4CDF-9BC1-E94B5EE8D7E8}"/>
              </a:ext>
            </a:extLst>
          </p:cNvPr>
          <p:cNvSpPr txBox="1"/>
          <p:nvPr/>
        </p:nvSpPr>
        <p:spPr>
          <a:xfrm>
            <a:off x="8731405" y="3032826"/>
            <a:ext cx="4047893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今天是非常忙的一天，我和妈妈有很多事儿要去做。</a:t>
            </a:r>
          </a:p>
        </p:txBody>
      </p:sp>
    </p:spTree>
    <p:extLst>
      <p:ext uri="{BB962C8B-B14F-4D97-AF65-F5344CB8AC3E}">
        <p14:creationId xmlns:p14="http://schemas.microsoft.com/office/powerpoint/2010/main" val="272745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6052FD-18C9-426B-9BAD-6BD0232E9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8F863D-FD46-41D5-B9F2-CD36FA5697E0}"/>
              </a:ext>
            </a:extLst>
          </p:cNvPr>
          <p:cNvSpPr txBox="1"/>
          <p:nvPr/>
        </p:nvSpPr>
        <p:spPr>
          <a:xfrm>
            <a:off x="880946" y="825190"/>
            <a:ext cx="5497552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我们走到公交车站，发现有很多人在排队。有老人，也有年轻人，有的吵吵闹闹，也有的很安静，大家都要进城去。</a:t>
            </a:r>
          </a:p>
        </p:txBody>
      </p:sp>
    </p:spTree>
    <p:extLst>
      <p:ext uri="{BB962C8B-B14F-4D97-AF65-F5344CB8AC3E}">
        <p14:creationId xmlns:p14="http://schemas.microsoft.com/office/powerpoint/2010/main" val="36214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D05AE0-5D20-4D4D-ABF4-AFF8F1311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9BA142-17F5-4A9B-A43A-E0F4D189E91F}"/>
              </a:ext>
            </a:extLst>
          </p:cNvPr>
          <p:cNvSpPr txBox="1"/>
          <p:nvPr/>
        </p:nvSpPr>
        <p:spPr>
          <a:xfrm>
            <a:off x="8698374" y="2755827"/>
            <a:ext cx="4250309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透过车窗，我看见汽车从身旁驶过。有的快，有的慢，有的</a:t>
            </a:r>
            <a:r>
              <a:rPr lang="zh-CN" altLang="en-US" sz="2400">
                <a:latin typeface="+mn-ea"/>
              </a:rPr>
              <a:t>大，有的小。</a:t>
            </a:r>
            <a:endParaRPr lang="zh-CN" altLang="en-US" sz="2400" b="0" i="0" u="none" strike="noStrike" baseline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598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F06D61-C8ED-46EF-A809-49B21B7F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294EDA-11E2-4ECF-BFA7-398DC6498B22}"/>
              </a:ext>
            </a:extLst>
          </p:cNvPr>
          <p:cNvSpPr txBox="1"/>
          <p:nvPr/>
        </p:nvSpPr>
        <p:spPr>
          <a:xfrm>
            <a:off x="10451941" y="4697345"/>
            <a:ext cx="3599726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城里面有太多房子了！高房子和矮房子、玻璃房和砖头房，我到处看看。</a:t>
            </a:r>
          </a:p>
        </p:txBody>
      </p:sp>
    </p:spTree>
    <p:extLst>
      <p:ext uri="{BB962C8B-B14F-4D97-AF65-F5344CB8AC3E}">
        <p14:creationId xmlns:p14="http://schemas.microsoft.com/office/powerpoint/2010/main" val="148088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4D8DF1-BBD5-45D1-8B06-D6442276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F45EA8-4A34-438B-9C34-1C336E90E122}"/>
              </a:ext>
            </a:extLst>
          </p:cNvPr>
          <p:cNvSpPr txBox="1"/>
          <p:nvPr/>
        </p:nvSpPr>
        <p:spPr>
          <a:xfrm>
            <a:off x="8817792" y="2755827"/>
            <a:ext cx="4097438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0" i="0" u="none" strike="noStrike" baseline="0">
                <a:latin typeface="+mn-ea"/>
              </a:rPr>
              <a:t>我和妈妈逛了一个又一个的商店，服装店、书店、包店，还有其他各种各样的商店。</a:t>
            </a:r>
          </a:p>
        </p:txBody>
      </p:sp>
    </p:spTree>
    <p:extLst>
      <p:ext uri="{BB962C8B-B14F-4D97-AF65-F5344CB8AC3E}">
        <p14:creationId xmlns:p14="http://schemas.microsoft.com/office/powerpoint/2010/main" val="3500065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b="0" i="0" u="none" strike="noStrike" baseline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301</Words>
  <Application>Microsoft Office PowerPoint</Application>
  <PresentationFormat>自定义</PresentationFormat>
  <Paragraphs>20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61</cp:revision>
  <dcterms:created xsi:type="dcterms:W3CDTF">2021-03-14T02:42:17Z</dcterms:created>
  <dcterms:modified xsi:type="dcterms:W3CDTF">2021-04-02T00:45:17Z</dcterms:modified>
</cp:coreProperties>
</file>